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00"/>
  </p:notesMasterIdLst>
  <p:sldIdLst>
    <p:sldId id="257" r:id="rId3"/>
    <p:sldId id="650" r:id="rId4"/>
    <p:sldId id="651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0" r:id="rId14"/>
    <p:sldId id="661" r:id="rId15"/>
    <p:sldId id="475" r:id="rId16"/>
    <p:sldId id="610" r:id="rId17"/>
    <p:sldId id="611" r:id="rId18"/>
    <p:sldId id="612" r:id="rId19"/>
    <p:sldId id="613" r:id="rId20"/>
    <p:sldId id="614" r:id="rId21"/>
    <p:sldId id="615" r:id="rId22"/>
    <p:sldId id="622" r:id="rId23"/>
    <p:sldId id="572" r:id="rId24"/>
    <p:sldId id="624" r:id="rId25"/>
    <p:sldId id="625" r:id="rId26"/>
    <p:sldId id="626" r:id="rId27"/>
    <p:sldId id="627" r:id="rId28"/>
    <p:sldId id="616" r:id="rId29"/>
    <p:sldId id="617" r:id="rId30"/>
    <p:sldId id="618" r:id="rId31"/>
    <p:sldId id="619" r:id="rId32"/>
    <p:sldId id="620" r:id="rId33"/>
    <p:sldId id="621" r:id="rId34"/>
    <p:sldId id="576" r:id="rId35"/>
    <p:sldId id="577" r:id="rId36"/>
    <p:sldId id="578" r:id="rId37"/>
    <p:sldId id="579" r:id="rId38"/>
    <p:sldId id="604" r:id="rId39"/>
    <p:sldId id="605" r:id="rId40"/>
    <p:sldId id="606" r:id="rId41"/>
    <p:sldId id="607" r:id="rId42"/>
    <p:sldId id="608" r:id="rId43"/>
    <p:sldId id="609" r:id="rId44"/>
    <p:sldId id="580" r:id="rId45"/>
    <p:sldId id="581" r:id="rId46"/>
    <p:sldId id="590" r:id="rId47"/>
    <p:sldId id="591" r:id="rId48"/>
    <p:sldId id="582" r:id="rId49"/>
    <p:sldId id="583" r:id="rId50"/>
    <p:sldId id="598" r:id="rId51"/>
    <p:sldId id="599" r:id="rId52"/>
    <p:sldId id="600" r:id="rId53"/>
    <p:sldId id="601" r:id="rId54"/>
    <p:sldId id="602" r:id="rId55"/>
    <p:sldId id="603" r:id="rId56"/>
    <p:sldId id="584" r:id="rId57"/>
    <p:sldId id="585" r:id="rId58"/>
    <p:sldId id="588" r:id="rId59"/>
    <p:sldId id="589" r:id="rId60"/>
    <p:sldId id="586" r:id="rId61"/>
    <p:sldId id="587" r:id="rId62"/>
    <p:sldId id="634" r:id="rId63"/>
    <p:sldId id="635" r:id="rId64"/>
    <p:sldId id="636" r:id="rId65"/>
    <p:sldId id="637" r:id="rId66"/>
    <p:sldId id="638" r:id="rId67"/>
    <p:sldId id="639" r:id="rId68"/>
    <p:sldId id="640" r:id="rId69"/>
    <p:sldId id="641" r:id="rId70"/>
    <p:sldId id="642" r:id="rId71"/>
    <p:sldId id="643" r:id="rId72"/>
    <p:sldId id="644" r:id="rId73"/>
    <p:sldId id="645" r:id="rId74"/>
    <p:sldId id="646" r:id="rId75"/>
    <p:sldId id="647" r:id="rId76"/>
    <p:sldId id="648" r:id="rId77"/>
    <p:sldId id="649" r:id="rId78"/>
    <p:sldId id="628" r:id="rId79"/>
    <p:sldId id="629" r:id="rId80"/>
    <p:sldId id="630" r:id="rId81"/>
    <p:sldId id="631" r:id="rId82"/>
    <p:sldId id="632" r:id="rId83"/>
    <p:sldId id="633" r:id="rId84"/>
    <p:sldId id="592" r:id="rId85"/>
    <p:sldId id="593" r:id="rId86"/>
    <p:sldId id="594" r:id="rId87"/>
    <p:sldId id="595" r:id="rId88"/>
    <p:sldId id="596" r:id="rId89"/>
    <p:sldId id="597" r:id="rId90"/>
    <p:sldId id="547" r:id="rId91"/>
    <p:sldId id="548" r:id="rId92"/>
    <p:sldId id="549" r:id="rId93"/>
    <p:sldId id="550" r:id="rId94"/>
    <p:sldId id="553" r:id="rId95"/>
    <p:sldId id="554" r:id="rId96"/>
    <p:sldId id="570" r:id="rId97"/>
    <p:sldId id="571" r:id="rId98"/>
    <p:sldId id="555" r:id="rId99"/>
    <p:sldId id="556" r:id="rId100"/>
    <p:sldId id="560" r:id="rId101"/>
    <p:sldId id="563" r:id="rId102"/>
    <p:sldId id="561" r:id="rId103"/>
    <p:sldId id="562" r:id="rId104"/>
    <p:sldId id="551" r:id="rId105"/>
    <p:sldId id="552" r:id="rId106"/>
    <p:sldId id="566" r:id="rId107"/>
    <p:sldId id="567" r:id="rId108"/>
    <p:sldId id="568" r:id="rId109"/>
    <p:sldId id="569" r:id="rId110"/>
    <p:sldId id="564" r:id="rId111"/>
    <p:sldId id="565" r:id="rId112"/>
    <p:sldId id="531" r:id="rId113"/>
    <p:sldId id="532" r:id="rId114"/>
    <p:sldId id="530" r:id="rId115"/>
    <p:sldId id="529" r:id="rId116"/>
    <p:sldId id="514" r:id="rId117"/>
    <p:sldId id="528" r:id="rId118"/>
    <p:sldId id="525" r:id="rId119"/>
    <p:sldId id="526" r:id="rId120"/>
    <p:sldId id="534" r:id="rId121"/>
    <p:sldId id="533" r:id="rId122"/>
    <p:sldId id="535" r:id="rId123"/>
    <p:sldId id="536" r:id="rId124"/>
    <p:sldId id="537" r:id="rId125"/>
    <p:sldId id="538" r:id="rId126"/>
    <p:sldId id="544" r:id="rId127"/>
    <p:sldId id="540" r:id="rId128"/>
    <p:sldId id="539" r:id="rId129"/>
    <p:sldId id="545" r:id="rId130"/>
    <p:sldId id="546" r:id="rId131"/>
    <p:sldId id="541" r:id="rId132"/>
    <p:sldId id="542" r:id="rId133"/>
    <p:sldId id="505" r:id="rId134"/>
    <p:sldId id="506" r:id="rId135"/>
    <p:sldId id="507" r:id="rId136"/>
    <p:sldId id="508" r:id="rId137"/>
    <p:sldId id="509" r:id="rId138"/>
    <p:sldId id="510" r:id="rId139"/>
    <p:sldId id="511" r:id="rId140"/>
    <p:sldId id="512" r:id="rId141"/>
    <p:sldId id="513" r:id="rId142"/>
    <p:sldId id="515" r:id="rId143"/>
    <p:sldId id="517" r:id="rId144"/>
    <p:sldId id="518" r:id="rId145"/>
    <p:sldId id="520" r:id="rId146"/>
    <p:sldId id="521" r:id="rId147"/>
    <p:sldId id="524" r:id="rId148"/>
    <p:sldId id="516" r:id="rId149"/>
    <p:sldId id="519" r:id="rId150"/>
    <p:sldId id="522" r:id="rId151"/>
    <p:sldId id="502" r:id="rId152"/>
    <p:sldId id="495" r:id="rId153"/>
    <p:sldId id="498" r:id="rId154"/>
    <p:sldId id="499" r:id="rId155"/>
    <p:sldId id="500" r:id="rId156"/>
    <p:sldId id="501" r:id="rId157"/>
    <p:sldId id="473" r:id="rId158"/>
    <p:sldId id="476" r:id="rId159"/>
    <p:sldId id="477" r:id="rId160"/>
    <p:sldId id="488" r:id="rId161"/>
    <p:sldId id="478" r:id="rId162"/>
    <p:sldId id="480" r:id="rId163"/>
    <p:sldId id="479" r:id="rId164"/>
    <p:sldId id="489" r:id="rId165"/>
    <p:sldId id="493" r:id="rId166"/>
    <p:sldId id="490" r:id="rId167"/>
    <p:sldId id="492" r:id="rId168"/>
    <p:sldId id="481" r:id="rId169"/>
    <p:sldId id="494" r:id="rId170"/>
    <p:sldId id="482" r:id="rId171"/>
    <p:sldId id="483" r:id="rId172"/>
    <p:sldId id="491" r:id="rId173"/>
    <p:sldId id="484" r:id="rId174"/>
    <p:sldId id="485" r:id="rId175"/>
    <p:sldId id="486" r:id="rId176"/>
    <p:sldId id="487" r:id="rId177"/>
    <p:sldId id="474" r:id="rId178"/>
    <p:sldId id="472" r:id="rId179"/>
    <p:sldId id="464" r:id="rId180"/>
    <p:sldId id="463" r:id="rId181"/>
    <p:sldId id="458" r:id="rId182"/>
    <p:sldId id="455" r:id="rId183"/>
    <p:sldId id="459" r:id="rId184"/>
    <p:sldId id="457" r:id="rId185"/>
    <p:sldId id="456" r:id="rId186"/>
    <p:sldId id="460" r:id="rId187"/>
    <p:sldId id="461" r:id="rId188"/>
    <p:sldId id="462" r:id="rId189"/>
    <p:sldId id="449" r:id="rId190"/>
    <p:sldId id="450" r:id="rId191"/>
    <p:sldId id="451" r:id="rId192"/>
    <p:sldId id="453" r:id="rId193"/>
    <p:sldId id="454" r:id="rId194"/>
    <p:sldId id="447" r:id="rId195"/>
    <p:sldId id="448" r:id="rId196"/>
    <p:sldId id="452" r:id="rId197"/>
    <p:sldId id="497" r:id="rId198"/>
    <p:sldId id="271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E6D"/>
    <a:srgbClr val="CA1237"/>
    <a:srgbClr val="002D61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173" dt="2024-05-01T20:36:11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microsoft.com/office/2016/11/relationships/changesInfo" Target="changesInfos/changesInfo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microsoft.com/office/2015/10/relationships/revisionInfo" Target="revisionInfo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5-01T20:36:17.205" v="5474" actId="107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5-01T03:18:01.487" v="5305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40:04.833" v="5173"/>
        <pc:sldMkLst>
          <pc:docMk/>
          <pc:sldMk cId="1988531153" sldId="641"/>
        </pc:sldMkLst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18:40:00.762" v="5172"/>
          <ac:picMkLst>
            <pc:docMk/>
            <pc:sldMk cId="1988531153" sldId="64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18:36:02.027" v="5164" actId="14826"/>
          <ac:picMkLst>
            <pc:docMk/>
            <pc:sldMk cId="1988531153" sldId="641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37:52.547" v="5170" actId="14826"/>
        <pc:sldMkLst>
          <pc:docMk/>
          <pc:sldMk cId="993493155" sldId="643"/>
        </pc:sldMkLst>
        <pc:picChg chg="mod">
          <ac:chgData name="Jha, Aryan Ritwajeet" userId="2aad577e-539b-449b-83a6-8d411f484b4d" providerId="ADAL" clId="{5C3DE4FC-7C02-45E8-A4E9-90D9E5AB7963}" dt="2024-04-26T18:37:31.939" v="5167" actId="14826"/>
          <ac:picMkLst>
            <pc:docMk/>
            <pc:sldMk cId="993493155" sldId="64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18:37:46.425" v="5169" actId="14826"/>
          <ac:picMkLst>
            <pc:docMk/>
            <pc:sldMk cId="993493155" sldId="64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18:37:38.923" v="5168" actId="14826"/>
          <ac:picMkLst>
            <pc:docMk/>
            <pc:sldMk cId="993493155" sldId="64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18:37:52.547" v="5170" actId="14826"/>
          <ac:picMkLst>
            <pc:docMk/>
            <pc:sldMk cId="993493155" sldId="64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23:50:29.088" v="5221" actId="1076"/>
        <pc:sldMkLst>
          <pc:docMk/>
          <pc:sldMk cId="242149689" sldId="646"/>
        </pc:sldMkLst>
        <pc:spChg chg="mod">
          <ac:chgData name="Jha, Aryan Ritwajeet" userId="2aad577e-539b-449b-83a6-8d411f484b4d" providerId="ADAL" clId="{5C3DE4FC-7C02-45E8-A4E9-90D9E5AB7963}" dt="2024-04-26T23:09:20.357" v="5175" actId="20577"/>
          <ac:spMkLst>
            <pc:docMk/>
            <pc:sldMk cId="242149689" sldId="64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23:49:59.328" v="5205" actId="14100"/>
          <ac:spMkLst>
            <pc:docMk/>
            <pc:sldMk cId="242149689" sldId="646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5C3DE4FC-7C02-45E8-A4E9-90D9E5AB7963}" dt="2024-04-26T23:50:29.088" v="5221" actId="1076"/>
          <ac:spMkLst>
            <pc:docMk/>
            <pc:sldMk cId="242149689" sldId="646"/>
            <ac:spMk id="4" creationId="{1D548F36-C9E0-24C3-7015-67AA2184FEBE}"/>
          </ac:spMkLst>
        </pc:spChg>
        <pc:spChg chg="add del">
          <ac:chgData name="Jha, Aryan Ritwajeet" userId="2aad577e-539b-449b-83a6-8d411f484b4d" providerId="ADAL" clId="{5C3DE4FC-7C02-45E8-A4E9-90D9E5AB7963}" dt="2024-04-26T23:49:32.260" v="5197" actId="22"/>
          <ac:spMkLst>
            <pc:docMk/>
            <pc:sldMk cId="242149689" sldId="646"/>
            <ac:spMk id="9" creationId="{4DE14699-66C2-F423-9E92-8DE6BF66BA3D}"/>
          </ac:spMkLst>
        </pc:spChg>
        <pc:spChg chg="add del mod">
          <ac:chgData name="Jha, Aryan Ritwajeet" userId="2aad577e-539b-449b-83a6-8d411f484b4d" providerId="ADAL" clId="{5C3DE4FC-7C02-45E8-A4E9-90D9E5AB7963}" dt="2024-04-26T23:50:01.338" v="5207"/>
          <ac:spMkLst>
            <pc:docMk/>
            <pc:sldMk cId="242149689" sldId="646"/>
            <ac:spMk id="11" creationId="{234B828A-A685-EA73-C51A-259F381F2EF5}"/>
          </ac:spMkLst>
        </pc:spChg>
        <pc:spChg chg="add del mod">
          <ac:chgData name="Jha, Aryan Ritwajeet" userId="2aad577e-539b-449b-83a6-8d411f484b4d" providerId="ADAL" clId="{5C3DE4FC-7C02-45E8-A4E9-90D9E5AB7963}" dt="2024-04-26T23:50:23.483" v="5220"/>
          <ac:spMkLst>
            <pc:docMk/>
            <pc:sldMk cId="242149689" sldId="646"/>
            <ac:spMk id="12" creationId="{AA273E5E-4549-36A6-4578-B7B9AA3C0402}"/>
          </ac:spMkLst>
        </pc:sp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23:16:13.737" v="5194"/>
          <ac:picMkLst>
            <pc:docMk/>
            <pc:sldMk cId="242149689" sldId="64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23:50:18.879" v="5215" actId="1076"/>
          <ac:picMkLst>
            <pc:docMk/>
            <pc:sldMk cId="242149689" sldId="646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39.868" v="5222"/>
        <pc:sldMkLst>
          <pc:docMk/>
          <pc:sldMk cId="32650694" sldId="647"/>
        </pc:sldMkLst>
        <pc:spChg chg="mod">
          <ac:chgData name="Jha, Aryan Ritwajeet" userId="2aad577e-539b-449b-83a6-8d411f484b4d" providerId="ADAL" clId="{5C3DE4FC-7C02-45E8-A4E9-90D9E5AB7963}" dt="2024-04-26T23:09:27.731" v="5177" actId="20577"/>
          <ac:spMkLst>
            <pc:docMk/>
            <pc:sldMk cId="32650694" sldId="64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3" creationId="{83D32636-CA3F-76D2-94A5-0DDAAD0F0453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5" creationId="{C3C76D00-9EA9-D5DD-09F4-97E663415C89}"/>
          </ac:spMkLst>
        </pc:spChg>
        <pc:picChg chg="mod">
          <ac:chgData name="Jha, Aryan Ritwajeet" userId="2aad577e-539b-449b-83a6-8d411f484b4d" providerId="ADAL" clId="{5C3DE4FC-7C02-45E8-A4E9-90D9E5AB7963}" dt="2024-04-26T23:11:36.597" v="5187" actId="14826"/>
          <ac:picMkLst>
            <pc:docMk/>
            <pc:sldMk cId="32650694" sldId="64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23:11:51.529" v="5189" actId="14826"/>
          <ac:picMkLst>
            <pc:docMk/>
            <pc:sldMk cId="32650694" sldId="64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23:11:44.898" v="5188" actId="14826"/>
          <ac:picMkLst>
            <pc:docMk/>
            <pc:sldMk cId="32650694" sldId="64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23:11:59.517" v="5190" actId="14826"/>
          <ac:picMkLst>
            <pc:docMk/>
            <pc:sldMk cId="32650694" sldId="64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0.642" v="5223"/>
        <pc:sldMkLst>
          <pc:docMk/>
          <pc:sldMk cId="1787394032" sldId="648"/>
        </pc:sldMkLst>
        <pc:spChg chg="mod">
          <ac:chgData name="Jha, Aryan Ritwajeet" userId="2aad577e-539b-449b-83a6-8d411f484b4d" providerId="ADAL" clId="{5C3DE4FC-7C02-45E8-A4E9-90D9E5AB7963}" dt="2024-04-26T23:09:32.582" v="5178"/>
          <ac:spMkLst>
            <pc:docMk/>
            <pc:sldMk cId="1787394032" sldId="64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4" creationId="{D326C48B-308F-592E-B804-87EACB7DD16D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6" creationId="{364FBA19-BB59-8179-05E5-AA463AF0FF03}"/>
          </ac:spMkLst>
        </pc:spChg>
        <pc:picChg chg="mod">
          <ac:chgData name="Jha, Aryan Ritwajeet" userId="2aad577e-539b-449b-83a6-8d411f484b4d" providerId="ADAL" clId="{5C3DE4FC-7C02-45E8-A4E9-90D9E5AB7963}" dt="2024-04-26T23:10:18.567" v="5182" actId="14826"/>
          <ac:picMkLst>
            <pc:docMk/>
            <pc:sldMk cId="1787394032" sldId="64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23:10:24.498" v="5183" actId="14826"/>
          <ac:picMkLst>
            <pc:docMk/>
            <pc:sldMk cId="1787394032" sldId="64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23:10:12.065" v="5181" actId="14826"/>
          <ac:picMkLst>
            <pc:docMk/>
            <pc:sldMk cId="1787394032" sldId="64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1.268" v="5224"/>
        <pc:sldMkLst>
          <pc:docMk/>
          <pc:sldMk cId="1934175545" sldId="649"/>
        </pc:sldMkLst>
        <pc:spChg chg="mod">
          <ac:chgData name="Jha, Aryan Ritwajeet" userId="2aad577e-539b-449b-83a6-8d411f484b4d" providerId="ADAL" clId="{5C3DE4FC-7C02-45E8-A4E9-90D9E5AB7963}" dt="2024-04-26T23:09:36.207" v="5179"/>
          <ac:spMkLst>
            <pc:docMk/>
            <pc:sldMk cId="1934175545" sldId="64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4" creationId="{18565E14-A143-3C8A-6FE5-F62F4E2A6C1F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6" creationId="{7BF87FAD-A6FB-422F-C301-D5CF55449AD8}"/>
          </ac:spMkLst>
        </pc:spChg>
        <pc:picChg chg="mod">
          <ac:chgData name="Jha, Aryan Ritwajeet" userId="2aad577e-539b-449b-83a6-8d411f484b4d" providerId="ADAL" clId="{5C3DE4FC-7C02-45E8-A4E9-90D9E5AB7963}" dt="2024-04-26T23:10:33.418" v="5184" actId="14826"/>
          <ac:picMkLst>
            <pc:docMk/>
            <pc:sldMk cId="1934175545" sldId="64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23:11:06.189" v="5186" actId="14826"/>
          <ac:picMkLst>
            <pc:docMk/>
            <pc:sldMk cId="1934175545" sldId="64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23:10:53.868" v="5185" actId="14826"/>
          <ac:picMkLst>
            <pc:docMk/>
            <pc:sldMk cId="1934175545" sldId="649"/>
            <ac:picMk id="9" creationId="{91D6F17C-5F67-11EF-789D-F84416C6DC15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36.735" v="5469" actId="207"/>
        <pc:sldMkLst>
          <pc:docMk/>
          <pc:sldMk cId="2693287876" sldId="650"/>
        </pc:sldMkLst>
        <pc:spChg chg="add mod">
          <ac:chgData name="Jha, Aryan Ritwajeet" userId="2aad577e-539b-449b-83a6-8d411f484b4d" providerId="ADAL" clId="{5C3DE4FC-7C02-45E8-A4E9-90D9E5AB7963}" dt="2024-05-01T03:08:58.740" v="5271" actId="17032"/>
          <ac:spMkLst>
            <pc:docMk/>
            <pc:sldMk cId="2693287876" sldId="650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20:26:13.775" v="5394" actId="1076"/>
          <ac:spMkLst>
            <pc:docMk/>
            <pc:sldMk cId="2693287876" sldId="650"/>
            <ac:spMk id="4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4:47.005" v="5455" actId="1076"/>
          <ac:spMkLst>
            <pc:docMk/>
            <pc:sldMk cId="2693287876" sldId="650"/>
            <ac:spMk id="6" creationId="{259CC324-C11A-7796-4FD2-B210ECA67BD8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5-01T20:31:06.335" v="5431" actId="478"/>
          <ac:spMkLst>
            <pc:docMk/>
            <pc:sldMk cId="2693287876" sldId="650"/>
            <ac:spMk id="7" creationId="{1D633E03-B985-8131-1ED1-570AEE3A6FB9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4:01.075" v="5451" actId="1076"/>
          <ac:spMkLst>
            <pc:docMk/>
            <pc:sldMk cId="2693287876" sldId="650"/>
            <ac:spMk id="8" creationId="{226034EF-5FC3-32FF-32C5-8E9AA84ABBC6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4:37.812" v="5454" actId="207"/>
          <ac:spMkLst>
            <pc:docMk/>
            <pc:sldMk cId="2693287876" sldId="650"/>
            <ac:spMk id="9" creationId="{1E31DA4E-1B0E-663F-1306-49DEDB869D62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1" creationId="{CE916036-4A1D-1869-2694-F39F89DA705F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2" creationId="{A8B659C4-DB29-FC9B-3E7E-6ADFDBF77619}"/>
          </ac:spMkLst>
        </pc:spChg>
        <pc:spChg chg="add mod">
          <ac:chgData name="Jha, Aryan Ritwajeet" userId="2aad577e-539b-449b-83a6-8d411f484b4d" providerId="ADAL" clId="{5C3DE4FC-7C02-45E8-A4E9-90D9E5AB7963}" dt="2024-05-01T20:35:36.735" v="5469" actId="207"/>
          <ac:spMkLst>
            <pc:docMk/>
            <pc:sldMk cId="2693287876" sldId="650"/>
            <ac:spMk id="14" creationId="{608EF686-471B-185A-D58F-DA78C1FBF694}"/>
          </ac:spMkLst>
        </pc:spChg>
        <pc:picChg chg="mod">
          <ac:chgData name="Jha, Aryan Ritwajeet" userId="2aad577e-539b-449b-83a6-8d411f484b4d" providerId="ADAL" clId="{5C3DE4FC-7C02-45E8-A4E9-90D9E5AB7963}" dt="2024-05-01T03:14:27.734" v="5288"/>
          <ac:picMkLst>
            <pc:docMk/>
            <pc:sldMk cId="2693287876" sldId="65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4:50.996" v="5290"/>
          <ac:picMkLst>
            <pc:docMk/>
            <pc:sldMk cId="2693287876" sldId="65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4:37.672" v="5374"/>
          <ac:picMkLst>
            <pc:docMk/>
            <pc:sldMk cId="2693287876" sldId="65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0:52.207" v="5281" actId="14826"/>
          <ac:picMkLst>
            <pc:docMk/>
            <pc:sldMk cId="2693287876" sldId="650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58.141" v="5471" actId="1076"/>
        <pc:sldMkLst>
          <pc:docMk/>
          <pc:sldMk cId="3207514487" sldId="651"/>
        </pc:sldMkLst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0:26:23.554" v="5395"/>
          <ac:spMkLst>
            <pc:docMk/>
            <pc:sldMk cId="3207514487" sldId="651"/>
            <ac:spMk id="3" creationId="{CFAA59AD-DC95-AFEF-71F4-F745E6E2ACB7}"/>
          </ac:spMkLst>
        </pc:spChg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4" creationId="{9C22521D-3CD6-E0E3-1371-C4C6266FDF41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3:09:03.510" v="5272"/>
          <ac:spMkLst>
            <pc:docMk/>
            <pc:sldMk cId="3207514487" sldId="651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10" creationId="{65FACA1C-AA1C-C845-1058-168FE2A1C1F9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1" creationId="{0CB6E341-29E3-F5FE-8EE1-9C342A455B4B}"/>
          </ac:spMkLst>
        </pc:spChg>
        <pc:spChg chg="add mod">
          <ac:chgData name="Jha, Aryan Ritwajeet" userId="2aad577e-539b-449b-83a6-8d411f484b4d" providerId="ADAL" clId="{5C3DE4FC-7C02-45E8-A4E9-90D9E5AB7963}" dt="2024-05-01T20:35:58.141" v="5471" actId="1076"/>
          <ac:spMkLst>
            <pc:docMk/>
            <pc:sldMk cId="3207514487" sldId="651"/>
            <ac:spMk id="12" creationId="{DA9822A7-600E-FF5B-7AB9-2626ED2B47EF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4" creationId="{7BA4D8B7-4742-C4C7-91AC-D4A692E650B1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6" creationId="{B8F63EA5-A954-6D41-92AB-BDB6967ACAD2}"/>
          </ac:spMkLst>
        </pc:sp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6:53.423" v="5399"/>
          <ac:picMkLst>
            <pc:docMk/>
            <pc:sldMk cId="3207514487" sldId="6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20:24:26.169" v="5373" actId="14826"/>
          <ac:picMkLst>
            <pc:docMk/>
            <pc:sldMk cId="3207514487" sldId="651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4.505" v="5396"/>
        <pc:sldMkLst>
          <pc:docMk/>
          <pc:sldMk cId="3903269947" sldId="652"/>
        </pc:sldMkLst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5-01T20:26:24.505" v="5396"/>
          <ac:spMkLst>
            <pc:docMk/>
            <pc:sldMk cId="3903269947" sldId="652"/>
            <ac:spMk id="3" creationId="{FEFED07C-F7BC-8C34-A762-7977086381CC}"/>
          </ac:spMkLst>
        </pc:spChg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3:09:10.285" v="5274" actId="1076"/>
          <ac:spMkLst>
            <pc:docMk/>
            <pc:sldMk cId="3903269947" sldId="652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5:42.277" v="5291" actId="14826"/>
          <ac:picMkLst>
            <pc:docMk/>
            <pc:sldMk cId="3903269947" sldId="65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5:51.159" v="5292" actId="14826"/>
          <ac:picMkLst>
            <pc:docMk/>
            <pc:sldMk cId="3903269947" sldId="65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5:56.530" v="5293" actId="14826"/>
          <ac:picMkLst>
            <pc:docMk/>
            <pc:sldMk cId="3903269947" sldId="65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6:02.926" v="5294" actId="14826"/>
          <ac:picMkLst>
            <pc:docMk/>
            <pc:sldMk cId="3903269947" sldId="652"/>
            <ac:picMk id="20" creationId="{43776BBA-741D-7116-6CA2-77C92008FDED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5.525" v="5397"/>
        <pc:sldMkLst>
          <pc:docMk/>
          <pc:sldMk cId="755815383" sldId="653"/>
        </pc:sldMkLst>
        <pc:spChg chg="add mod">
          <ac:chgData name="Jha, Aryan Ritwajeet" userId="2aad577e-539b-449b-83a6-8d411f484b4d" providerId="ADAL" clId="{5C3DE4FC-7C02-45E8-A4E9-90D9E5AB7963}" dt="2024-05-01T20:26:25.525" v="5397"/>
          <ac:spMkLst>
            <pc:docMk/>
            <pc:sldMk cId="755815383" sldId="653"/>
            <ac:spMk id="3" creationId="{3E5C8B0F-AE61-A2C5-CA62-38CD93F105FD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3:09:13.825" v="5275"/>
          <ac:spMkLst>
            <pc:docMk/>
            <pc:sldMk cId="755815383" sldId="653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1T04:49:51.536" v="5368" actId="14826"/>
          <ac:picMkLst>
            <pc:docMk/>
            <pc:sldMk cId="755815383" sldId="65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50:04.291" v="5370" actId="14826"/>
          <ac:picMkLst>
            <pc:docMk/>
            <pc:sldMk cId="755815383" sldId="65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49:58.761" v="5369" actId="14826"/>
          <ac:picMkLst>
            <pc:docMk/>
            <pc:sldMk cId="755815383" sldId="65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50:10.079" v="5371" actId="14826"/>
          <ac:picMkLst>
            <pc:docMk/>
            <pc:sldMk cId="755815383" sldId="65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0:36:07.255" v="5472"/>
        <pc:sldMkLst>
          <pc:docMk/>
          <pc:sldMk cId="3337256843" sldId="654"/>
        </pc:sldMkLst>
        <pc:spChg chg="mod">
          <ac:chgData name="Jha, Aryan Ritwajeet" userId="2aad577e-539b-449b-83a6-8d411f484b4d" providerId="ADAL" clId="{5C3DE4FC-7C02-45E8-A4E9-90D9E5AB7963}" dt="2024-05-01T04:07:26.665" v="5344" actId="1076"/>
          <ac:spMkLst>
            <pc:docMk/>
            <pc:sldMk cId="3337256843" sldId="6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4" creationId="{2D39B9EB-2F98-F785-5671-749D0101FDC9}"/>
          </ac:spMkLst>
        </pc:spChg>
        <pc:spChg chg="add del mod">
          <ac:chgData name="Jha, Aryan Ritwajeet" userId="2aad577e-539b-449b-83a6-8d411f484b4d" providerId="ADAL" clId="{5C3DE4FC-7C02-45E8-A4E9-90D9E5AB7963}" dt="2024-05-01T04:07:40.746" v="5350"/>
          <ac:spMkLst>
            <pc:docMk/>
            <pc:sldMk cId="3337256843" sldId="654"/>
            <ac:spMk id="4" creationId="{2F7E0CCF-CB71-6178-E90D-5586286CB441}"/>
          </ac:spMkLst>
        </pc:spChg>
        <pc:spChg chg="mod">
          <ac:chgData name="Jha, Aryan Ritwajeet" userId="2aad577e-539b-449b-83a6-8d411f484b4d" providerId="ADAL" clId="{5C3DE4FC-7C02-45E8-A4E9-90D9E5AB7963}" dt="2024-05-01T04:04:27.265" v="5323" actId="1076"/>
          <ac:spMkLst>
            <pc:docMk/>
            <pc:sldMk cId="3337256843" sldId="654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7" creationId="{858DF302-BCB8-698A-A6F5-FE0FF395F073}"/>
          </ac:spMkLst>
        </pc:spChg>
        <pc:spChg chg="mod">
          <ac:chgData name="Jha, Aryan Ritwajeet" userId="2aad577e-539b-449b-83a6-8d411f484b4d" providerId="ADAL" clId="{5C3DE4FC-7C02-45E8-A4E9-90D9E5AB7963}" dt="2024-05-01T04:04:18.310" v="5321" actId="1076"/>
          <ac:spMkLst>
            <pc:docMk/>
            <pc:sldMk cId="3337256843" sldId="654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9" creationId="{F6F857FF-AFB2-FA27-DC41-6856A00B6250}"/>
          </ac:spMkLst>
        </pc:spChg>
        <pc:spChg chg="add mod">
          <ac:chgData name="Jha, Aryan Ritwajeet" userId="2aad577e-539b-449b-83a6-8d411f484b4d" providerId="ADAL" clId="{5C3DE4FC-7C02-45E8-A4E9-90D9E5AB7963}" dt="2024-05-01T04:07:38.427" v="5348" actId="14100"/>
          <ac:spMkLst>
            <pc:docMk/>
            <pc:sldMk cId="3337256843" sldId="654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12" creationId="{25DB9CE6-E4C2-D498-4E4D-E714DA8CF616}"/>
          </ac:spMkLst>
        </pc:spChg>
        <pc:picChg chg="mo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5" creationId="{001514B1-0056-0015-3EC1-2F1DF0476861}"/>
          </ac:picMkLst>
        </pc:picChg>
        <pc:picChg chg="mod or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13" creationId="{E42E442D-E198-424E-7A20-535AF512AC47}"/>
          </ac:picMkLst>
        </pc:picChg>
        <pc:picChg chg="mod ord">
          <ac:chgData name="Jha, Aryan Ritwajeet" userId="2aad577e-539b-449b-83a6-8d411f484b4d" providerId="ADAL" clId="{5C3DE4FC-7C02-45E8-A4E9-90D9E5AB7963}" dt="2024-05-01T04:04:20.486" v="5322" actId="167"/>
          <ac:picMkLst>
            <pc:docMk/>
            <pc:sldMk cId="3337256843" sldId="65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57:40.889" v="5318" actId="14826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0:36:17.205" v="5474" actId="1076"/>
        <pc:sldMkLst>
          <pc:docMk/>
          <pc:sldMk cId="92639527" sldId="655"/>
        </pc:sldMkLst>
        <pc:spChg chg="mod">
          <ac:chgData name="Jha, Aryan Ritwajeet" userId="2aad577e-539b-449b-83a6-8d411f484b4d" providerId="ADAL" clId="{5C3DE4FC-7C02-45E8-A4E9-90D9E5AB7963}" dt="2024-05-01T03:16:39.191" v="5296" actId="20577"/>
          <ac:spMkLst>
            <pc:docMk/>
            <pc:sldMk cId="92639527" sldId="65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3" creationId="{3E585C85-3FBB-B918-67E7-4B093BD923CE}"/>
          </ac:spMkLst>
        </pc:spChg>
        <pc:spChg chg="add del mod">
          <ac:chgData name="Jha, Aryan Ritwajeet" userId="2aad577e-539b-449b-83a6-8d411f484b4d" providerId="ADAL" clId="{5C3DE4FC-7C02-45E8-A4E9-90D9E5AB7963}" dt="2024-05-01T20:25:59.814" v="5389" actId="21"/>
          <ac:spMkLst>
            <pc:docMk/>
            <pc:sldMk cId="92639527" sldId="655"/>
            <ac:spMk id="3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3" creationId="{C52F0DF9-9808-00CC-91F5-677DC5587116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4" creationId="{04BC1FFF-87BC-0ED5-C6CA-1F2E28649E69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4" creationId="{0D55BECB-DD9C-B4A3-D52D-6C157FFB05F5}"/>
          </ac:spMkLst>
        </pc:spChg>
        <pc:spChg chg="add del mod">
          <ac:chgData name="Jha, Aryan Ritwajeet" userId="2aad577e-539b-449b-83a6-8d411f484b4d" providerId="ADAL" clId="{5C3DE4FC-7C02-45E8-A4E9-90D9E5AB7963}" dt="2024-05-01T20:25:59.837" v="5391"/>
          <ac:spMkLst>
            <pc:docMk/>
            <pc:sldMk cId="92639527" sldId="655"/>
            <ac:spMk id="4" creationId="{376B2007-4321-5D5B-4653-663D3E482F87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6" creationId="{022E6CA9-F8D6-F892-3A7F-81FA3F0A8CF1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8" creationId="{DBE4D5BD-A4F6-48E0-C410-B41BA1871BEF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0" creationId="{7A34795F-773E-618A-87A5-9FA019A1B3C3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1" creationId="{8C072E5C-6ECE-3D94-1783-FBA7356CA6B3}"/>
          </ac:spMkLst>
        </pc:spChg>
        <pc:spChg chg="add mod">
          <ac:chgData name="Jha, Aryan Ritwajeet" userId="2aad577e-539b-449b-83a6-8d411f484b4d" providerId="ADAL" clId="{5C3DE4FC-7C02-45E8-A4E9-90D9E5AB7963}" dt="2024-05-01T04:08:12.665" v="5351"/>
          <ac:spMkLst>
            <pc:docMk/>
            <pc:sldMk cId="92639527" sldId="655"/>
            <ac:spMk id="12" creationId="{DEC09C34-D2F1-B30A-479A-F43156F4CB4B}"/>
          </ac:spMkLst>
        </pc:spChg>
        <pc:picChg chg="mod">
          <ac:chgData name="Jha, Aryan Ritwajeet" userId="2aad577e-539b-449b-83a6-8d411f484b4d" providerId="ADAL" clId="{5C3DE4FC-7C02-45E8-A4E9-90D9E5AB7963}" dt="2024-05-01T04:39:19.575" v="5365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0:36:17.205" v="5474" actId="1076"/>
          <ac:picMkLst>
            <pc:docMk/>
            <pc:sldMk cId="92639527" sldId="6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4:36:11.770" v="5357" actId="14826"/>
          <ac:picMkLst>
            <pc:docMk/>
            <pc:sldMk cId="92639527" sldId="655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08:14.430" v="5352"/>
        <pc:sldMkLst>
          <pc:docMk/>
          <pc:sldMk cId="979148592" sldId="656"/>
        </pc:sldMkLst>
        <pc:spChg chg="mod">
          <ac:chgData name="Jha, Aryan Ritwajeet" userId="2aad577e-539b-449b-83a6-8d411f484b4d" providerId="ADAL" clId="{5C3DE4FC-7C02-45E8-A4E9-90D9E5AB7963}" dt="2024-05-01T03:16:41.923" v="5297" actId="20577"/>
          <ac:spMkLst>
            <pc:docMk/>
            <pc:sldMk cId="979148592" sldId="65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4:08:14.430" v="5352"/>
          <ac:spMkLst>
            <pc:docMk/>
            <pc:sldMk cId="979148592" sldId="656"/>
            <ac:spMk id="7" creationId="{4B101828-0664-9517-A849-A5F1D8293613}"/>
          </ac:spMkLst>
        </pc:spChg>
        <pc:picChg chg="mod">
          <ac:chgData name="Jha, Aryan Ritwajeet" userId="2aad577e-539b-449b-83a6-8d411f484b4d" providerId="ADAL" clId="{5C3DE4FC-7C02-45E8-A4E9-90D9E5AB7963}" dt="2024-05-01T03:34:56.860" v="5310" actId="14826"/>
          <ac:picMkLst>
            <pc:docMk/>
            <pc:sldMk cId="979148592" sldId="65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34:48.030" v="5309" actId="14826"/>
          <ac:picMkLst>
            <pc:docMk/>
            <pc:sldMk cId="979148592" sldId="65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34:41.560" v="5308" actId="14826"/>
          <ac:picMkLst>
            <pc:docMk/>
            <pc:sldMk cId="979148592" sldId="65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34:33.635" v="5307" actId="14826"/>
          <ac:picMkLst>
            <pc:docMk/>
            <pc:sldMk cId="979148592" sldId="65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38:31.641" v="5364" actId="14826"/>
        <pc:sldMkLst>
          <pc:docMk/>
          <pc:sldMk cId="1899388399" sldId="657"/>
        </pc:sldMkLst>
        <pc:spChg chg="mod">
          <ac:chgData name="Jha, Aryan Ritwajeet" userId="2aad577e-539b-449b-83a6-8d411f484b4d" providerId="ADAL" clId="{5C3DE4FC-7C02-45E8-A4E9-90D9E5AB7963}" dt="2024-05-01T03:16:44.889" v="5298" actId="20577"/>
          <ac:spMkLst>
            <pc:docMk/>
            <pc:sldMk cId="1899388399" sldId="65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4:08:16.120" v="5353"/>
          <ac:spMkLst>
            <pc:docMk/>
            <pc:sldMk cId="1899388399" sldId="657"/>
            <ac:spMk id="7" creationId="{C9DB905D-14FF-F4D7-A4F1-45636E20B522}"/>
          </ac:spMkLst>
        </pc:spChg>
        <pc:picChg chg="mod">
          <ac:chgData name="Jha, Aryan Ritwajeet" userId="2aad577e-539b-449b-83a6-8d411f484b4d" providerId="ADAL" clId="{5C3DE4FC-7C02-45E8-A4E9-90D9E5AB7963}" dt="2024-05-01T04:38:31.641" v="5364" actId="14826"/>
          <ac:picMkLst>
            <pc:docMk/>
            <pc:sldMk cId="1899388399" sldId="65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38:14.519" v="5362" actId="14826"/>
          <ac:picMkLst>
            <pc:docMk/>
            <pc:sldMk cId="1899388399" sldId="65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38:21.891" v="5363" actId="14826"/>
          <ac:picMkLst>
            <pc:docMk/>
            <pc:sldMk cId="1899388399" sldId="65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38:05.577" v="5361" actId="14826"/>
          <ac:picMkLst>
            <pc:docMk/>
            <pc:sldMk cId="1899388399" sldId="657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5-01T04:04:51.806" v="5328" actId="478"/>
        <pc:sldMkLst>
          <pc:docMk/>
          <pc:sldMk cId="2424071391" sldId="658"/>
        </pc:sldMkLst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4" creationId="{C3576E58-04CA-0582-2E5D-23427044938C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11" creationId="{6F459D9B-15F6-8D45-F3B0-6AE06DE5C473}"/>
          </ac:spMkLst>
        </pc:sp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207878504" sldId="658"/>
        </pc:sldMkLst>
      </pc:sldChg>
      <pc:sldChg chg="addSp delSp modSp add mod">
        <pc:chgData name="Jha, Aryan Ritwajeet" userId="2aad577e-539b-449b-83a6-8d411f484b4d" providerId="ADAL" clId="{5C3DE4FC-7C02-45E8-A4E9-90D9E5AB7963}" dt="2024-05-01T04:04:57.076" v="5330" actId="478"/>
        <pc:sldMkLst>
          <pc:docMk/>
          <pc:sldMk cId="676985965" sldId="659"/>
        </pc:sldMkLst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0" creationId="{F2677B09-9582-E923-F561-3BF3B8D5CE5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1" creationId="{F18A02BC-7A4B-ECC6-B7FA-5CC6D89B8B80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765571217" sldId="659"/>
        </pc:sldMkLst>
      </pc:sldChg>
      <pc:sldChg chg="delSp modSp add mod">
        <pc:chgData name="Jha, Aryan Ritwajeet" userId="2aad577e-539b-449b-83a6-8d411f484b4d" providerId="ADAL" clId="{5C3DE4FC-7C02-45E8-A4E9-90D9E5AB7963}" dt="2024-05-01T03:36:15.720" v="5316" actId="478"/>
        <pc:sldMkLst>
          <pc:docMk/>
          <pc:sldMk cId="936268645" sldId="660"/>
        </pc:sldMkLst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20" creationId="{43776BBA-741D-7116-6CA2-77C92008FDED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259367217" sldId="660"/>
        </pc:sldMkLst>
      </pc:sldChg>
      <pc:sldChg chg="delSp add mod">
        <pc:chgData name="Jha, Aryan Ritwajeet" userId="2aad577e-539b-449b-83a6-8d411f484b4d" providerId="ADAL" clId="{5C3DE4FC-7C02-45E8-A4E9-90D9E5AB7963}" dt="2024-05-01T03:36:19.572" v="5317" actId="478"/>
        <pc:sldMkLst>
          <pc:docMk/>
          <pc:sldMk cId="1204895955" sldId="661"/>
        </pc:sldMkLst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5" creationId="{161D4D11-68DC-C7C3-67B5-1A1A1EBE7845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154047405" sldId="661"/>
        </pc:sldMkLst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26T07:44:26.020" v="2741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4-26T05:41:04.500" v="2477" actId="20577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01-May-24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2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11" Type="http://schemas.openxmlformats.org/officeDocument/2006/relationships/image" Target="../media/image359.png"/><Relationship Id="rId5" Type="http://schemas.openxmlformats.org/officeDocument/2006/relationships/image" Target="../media/image354.png"/><Relationship Id="rId10" Type="http://schemas.openxmlformats.org/officeDocument/2006/relationships/image" Target="../media/image358.png"/><Relationship Id="rId4" Type="http://schemas.openxmlformats.org/officeDocument/2006/relationships/image" Target="../media/image353.png"/><Relationship Id="rId9" Type="http://schemas.openxmlformats.org/officeDocument/2006/relationships/image" Target="../media/image35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10" Type="http://schemas.openxmlformats.org/officeDocument/2006/relationships/image" Target="../media/image366.png"/><Relationship Id="rId4" Type="http://schemas.openxmlformats.org/officeDocument/2006/relationships/image" Target="../media/image361.png"/><Relationship Id="rId9" Type="http://schemas.openxmlformats.org/officeDocument/2006/relationships/image" Target="../media/image36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491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496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501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gi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7" Type="http://schemas.openxmlformats.org/officeDocument/2006/relationships/image" Target="../media/image3800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517.png"/><Relationship Id="rId4" Type="http://schemas.openxmlformats.org/officeDocument/2006/relationships/image" Target="../media/image5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png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1.png"/><Relationship Id="rId4" Type="http://schemas.openxmlformats.org/officeDocument/2006/relationships/image" Target="../media/image55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5.png"/><Relationship Id="rId5" Type="http://schemas.openxmlformats.org/officeDocument/2006/relationships/image" Target="../media/image564.png"/><Relationship Id="rId4" Type="http://schemas.openxmlformats.org/officeDocument/2006/relationships/image" Target="../media/image56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5" Type="http://schemas.openxmlformats.org/officeDocument/2006/relationships/image" Target="../media/image568.png"/><Relationship Id="rId4" Type="http://schemas.openxmlformats.org/officeDocument/2006/relationships/image" Target="../media/image56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3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5" Type="http://schemas.openxmlformats.org/officeDocument/2006/relationships/image" Target="../media/image581.png"/><Relationship Id="rId4" Type="http://schemas.openxmlformats.org/officeDocument/2006/relationships/image" Target="../media/image470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4.png"/><Relationship Id="rId5" Type="http://schemas.openxmlformats.org/officeDocument/2006/relationships/image" Target="../media/image583.png"/><Relationship Id="rId4" Type="http://schemas.openxmlformats.org/officeDocument/2006/relationships/image" Target="../media/image4760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4811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588.png"/><Relationship Id="rId7" Type="http://schemas.openxmlformats.org/officeDocument/2006/relationships/image" Target="../media/image592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7" Type="http://schemas.openxmlformats.org/officeDocument/2006/relationships/image" Target="../media/image4970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7" Type="http://schemas.openxmlformats.org/officeDocument/2006/relationships/image" Target="../media/image5030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7" Type="http://schemas.openxmlformats.org/officeDocument/2006/relationships/image" Target="../media/image5090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7" Type="http://schemas.openxmlformats.org/officeDocument/2006/relationships/image" Target="../media/image515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5" Type="http://schemas.openxmlformats.org/officeDocument/2006/relationships/image" Target="../media/image613.png"/><Relationship Id="rId4" Type="http://schemas.openxmlformats.org/officeDocument/2006/relationships/image" Target="../media/image61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79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0.png"/><Relationship Id="rId3" Type="http://schemas.openxmlformats.org/officeDocument/2006/relationships/image" Target="../media/image5300.png"/><Relationship Id="rId7" Type="http://schemas.openxmlformats.org/officeDocument/2006/relationships/image" Target="../media/image5340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png"/><Relationship Id="rId5" Type="http://schemas.openxmlformats.org/officeDocument/2006/relationships/image" Target="../media/image615.png"/><Relationship Id="rId4" Type="http://schemas.openxmlformats.org/officeDocument/2006/relationships/image" Target="../media/image481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7" Type="http://schemas.openxmlformats.org/officeDocument/2006/relationships/image" Target="../media/image544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0.png"/><Relationship Id="rId5" Type="http://schemas.openxmlformats.org/officeDocument/2006/relationships/image" Target="../media/image620.png"/><Relationship Id="rId4" Type="http://schemas.openxmlformats.org/officeDocument/2006/relationships/image" Target="../media/image4800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25.png"/><Relationship Id="rId4" Type="http://schemas.openxmlformats.org/officeDocument/2006/relationships/image" Target="../media/image6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2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2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2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2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2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2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4240713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6769859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</p:spTree>
    <p:extLst>
      <p:ext uri="{BB962C8B-B14F-4D97-AF65-F5344CB8AC3E}">
        <p14:creationId xmlns:p14="http://schemas.microsoft.com/office/powerpoint/2010/main" val="9362686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</p:spTree>
    <p:extLst>
      <p:ext uri="{BB962C8B-B14F-4D97-AF65-F5344CB8AC3E}">
        <p14:creationId xmlns:p14="http://schemas.microsoft.com/office/powerpoint/2010/main" val="12048959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A97A5-BF9B-0A10-378C-ACB6ED81A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16036-4A1D-1869-2694-F39F89DA705F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659C4-DB29-FC9B-3E7E-6ADFDBF7761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CC324-C11A-7796-4FD2-B210ECA67BD8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034EF-5FC3-32FF-32C5-8E9AA84ABBC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1DA4E-1B0E-663F-1306-49DEDB869D62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EF686-471B-185A-D58F-DA78C1FBF694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693287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050" y="2034695"/>
            <a:ext cx="2652146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52045"/>
            <a:ext cx="5072656" cy="2680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87373"/>
            <a:ext cx="4737210" cy="3296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A59AD-DC95-AFEF-71F4-F745E6E2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2521D-3CD6-E0E3-1371-C4C6266FDF41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ACA1C-AA1C-C845-1058-168FE2A1C1F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6E341-29E3-F5FE-8EE1-9C342A455B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822A7-600E-FF5B-7AB9-2626ED2B47EF}"/>
              </a:ext>
            </a:extLst>
          </p:cNvPr>
          <p:cNvSpPr/>
          <p:nvPr/>
        </p:nvSpPr>
        <p:spPr>
          <a:xfrm>
            <a:off x="337537" y="6045945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4D8B7-4742-C4C7-91AC-D4A692E650B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63EA5-A954-6D41-92AB-BDB6967ACAD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320751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ED07C-F7BC-8C34-A762-7977086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69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C8B0F-AE61-A2C5-CA62-38CD93F10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15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0868"/>
            <a:ext cx="5735534" cy="3033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927" y="2081307"/>
            <a:ext cx="3710719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01" y="1996378"/>
            <a:ext cx="2696670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67558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10592</Words>
  <Application>Microsoft Office PowerPoint</Application>
  <PresentationFormat>Widescreen</PresentationFormat>
  <Paragraphs>821</Paragraphs>
  <Slides>197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197</vt:i4>
      </vt:variant>
    </vt:vector>
  </HeadingPairs>
  <TitlesOfParts>
    <vt:vector size="207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Latest Slides End Here.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T=16, PV=10%, Batt=15%</vt:lpstr>
      <vt:lpstr>MPDOPF Verified for T=16,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2024-05-01T20:36:28Z</dcterms:modified>
</cp:coreProperties>
</file>